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1EE2-23D3-D9BD-528B-ECAFDBCC5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E19B3D-A08B-C030-717E-3B8DF1F18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4DB53-5689-CF1D-8E90-A590F564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5CAC-4475-4C3D-8A99-176A4E2935F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7C907-50BF-4108-370E-BBE605E96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9ABD8-453F-76D8-9A64-04C94A4AD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0311-1157-4CD3-AFD4-74C497D3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7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A4E3-B7BF-D7A8-9E0B-440D7DDD1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7E35C-C594-5F5D-BA0F-E86090D10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AB0C1-B601-0AAA-143B-72CF9DCF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5CAC-4475-4C3D-8A99-176A4E2935F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A26B4-8E6C-639C-5179-EB50DCD2B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A280A-712F-7861-98F4-E1AD8AB3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0311-1157-4CD3-AFD4-74C497D3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3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DD457-93CD-F992-4782-6B19F163F0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60687-58FB-ADED-25F1-3270782F9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FC608-77AD-6B76-F4B2-ABFA59855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5CAC-4475-4C3D-8A99-176A4E2935F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5F7A6-CCD4-0346-8614-6BF5EC2F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06219-B491-58C2-1B62-2D64498F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0311-1157-4CD3-AFD4-74C497D3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9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DA2AD-1333-2249-C691-B00BFD152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6B3B4-C6E2-E85C-8CE1-08A02CB45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56CF5-205B-5DE9-C15A-51F3DD76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5CAC-4475-4C3D-8A99-176A4E2935F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8AEE0-B5D1-757D-257E-BB464E4C9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E4E65-B84F-E300-6C64-B7A9F53C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0311-1157-4CD3-AFD4-74C497D3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1576-BC95-C7A4-B798-AA6CB4187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F29D9-B4BD-4F00-74E2-1807C76EE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FB890-76B3-BAA2-E714-5693BBAC4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5CAC-4475-4C3D-8A99-176A4E2935F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7C23F-3656-617F-9D68-F37C7A7C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6C72A-7704-5128-5E0E-7AC1A300E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0311-1157-4CD3-AFD4-74C497D3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A097-ACD3-19D8-A2A4-97FB86C7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59F1D-45B0-0EFF-4960-86CB68AEC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EC276-3ECE-ECAF-977B-0F220194C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11FEF-1068-81EB-A25B-E6FB2AC5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5CAC-4475-4C3D-8A99-176A4E2935F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6EB72-6F9A-CD3E-FBFB-347F26229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044E3-0BAF-3C52-35C0-B06D5C88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0311-1157-4CD3-AFD4-74C497D3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3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C051-C309-B184-0F10-C16716140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19396-BBAB-DEDD-3489-D5B511806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8A69E-8FF4-2936-F547-C7A9908C2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FEF740-6846-0103-57A4-50A338CEA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A5E38B-5A41-678D-A296-89EB1AA7E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E35003-C9FE-CDA5-3908-C080A873B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5CAC-4475-4C3D-8A99-176A4E2935F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13386F-9271-07DB-F6C2-03508EEAF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D5995F-1DDE-EF0E-3C9E-B2725BB6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0311-1157-4CD3-AFD4-74C497D3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0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9E9AD-D724-1CA3-99BB-9A1EC997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C99695-A246-AFC5-0B54-0BBC487C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5CAC-4475-4C3D-8A99-176A4E2935F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85A443-CE70-6AD0-6167-663C9ED5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5F9C32-1530-FB97-B4AC-A40758F4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0311-1157-4CD3-AFD4-74C497D3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1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3CE09-AC85-0717-BDE5-7AFE6A59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5CAC-4475-4C3D-8A99-176A4E2935F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DD886-9987-12B1-DCD4-F267542E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07EC7-EAC1-A171-E96F-A5A15BF6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0311-1157-4CD3-AFD4-74C497D3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4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7B26-C7F9-20CF-C326-B74F8B11B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BBF03-52DC-D343-EAAF-7DB1E6C20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D1B31-01FF-59A8-B08E-28E703BDE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CF5BC-C732-21EE-CE92-24F896AC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5CAC-4475-4C3D-8A99-176A4E2935F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78C1A-6289-588B-C170-848BEC5D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86FDA-0E82-13BD-4639-E02AA296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0311-1157-4CD3-AFD4-74C497D3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5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A19D-0847-3D95-E8CF-D73BAA22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870C2-15FA-937B-C350-6D2A828BB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9DBE5-E084-F684-E4A7-E39046593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56769-E02B-8E80-773B-B502B80A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5CAC-4475-4C3D-8A99-176A4E2935F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999CF-C42F-DA1E-8D5D-4EAE4700D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F4F74-DAFE-2D44-BC32-BA0DAE02D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0311-1157-4CD3-AFD4-74C497D3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8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D9D1A5-9A96-600D-0FC7-9334414DB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46260-46AC-FCA7-7A4C-974C85B91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77A7C-A733-D11A-9F82-E6D7576E7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5CAC-4475-4C3D-8A99-176A4E2935F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33E8B-3E3D-CD4D-EED5-39F6DA7AA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16D7B-87FC-0F4E-B1D0-3AC732282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D0311-1157-4CD3-AFD4-74C497D3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2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8BE82FF0-066C-2FA6-AE6E-AFB0CBC17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053" y="2526067"/>
            <a:ext cx="6173893" cy="180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96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DDAD03-6229-631E-0274-4CE737D15FF1}"/>
              </a:ext>
            </a:extLst>
          </p:cNvPr>
          <p:cNvSpPr txBox="1"/>
          <p:nvPr/>
        </p:nvSpPr>
        <p:spPr>
          <a:xfrm>
            <a:off x="3556000" y="1107441"/>
            <a:ext cx="803656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2024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Dr Ian Pashby </a:t>
            </a:r>
            <a:endParaRPr lang="en-US" sz="1800" b="0" i="0" u="none" strike="noStrike" baseline="0" dirty="0">
              <a:solidFill>
                <a:srgbClr val="2024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2024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Chairman </a:t>
            </a:r>
          </a:p>
          <a:p>
            <a:r>
              <a:rPr lang="en-US" sz="1800" b="0" i="0" u="none" strike="noStrike" baseline="0" dirty="0">
                <a:solidFill>
                  <a:srgbClr val="2024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President, Peninsula Higher Education </a:t>
            </a:r>
          </a:p>
          <a:p>
            <a:endParaRPr lang="en-US" sz="1800" b="0" i="0" u="none" strike="noStrike" baseline="0" dirty="0">
              <a:solidFill>
                <a:srgbClr val="2024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b="0" i="0" u="none" strike="noStrike" baseline="0" dirty="0">
                <a:solidFill>
                  <a:srgbClr val="2024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Ian Robert Pashby graduated from the University of Sheffield (UK) with a bachelor’s degree in Metallurgy and then worked in research and development for Rolls-Royce (aero engines). He joined the Warwick Manufacturing Group at the University of Warwick (UK) as a lecturer, was awarded his PhD for research in the processing of materials and subsequently promoted to Senior Lecturer. </a:t>
            </a:r>
          </a:p>
          <a:p>
            <a:pPr algn="just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b="0" i="0" u="none" strike="noStrike" baseline="0" dirty="0">
                <a:solidFill>
                  <a:srgbClr val="2024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2000, he became Professor of Manufacturing Processes at the University of Nottingham (UK). </a:t>
            </a:r>
          </a:p>
          <a:p>
            <a:pPr algn="just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b="0" i="0" u="none" strike="noStrike" baseline="0" dirty="0">
                <a:solidFill>
                  <a:srgbClr val="2024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Pashby moved to the University of Nottingham’s Malaysia Campus in 2007 to become Deputy Head. became Pro-Vice Chancellor and then CEO of the campus in 2008. Returning to the UK in 2013, he became Pro-Vice Chancellor at the University of Hull (UK). He moved back to Malaysia in 2017 to lead the Peninsula Higher Education Group as its Group President.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person in a suit and tie&#10;&#10;Description automatically generated with medium confidence">
            <a:extLst>
              <a:ext uri="{FF2B5EF4-FFF2-40B4-BE49-F238E27FC236}">
                <a16:creationId xmlns:a16="http://schemas.microsoft.com/office/drawing/2014/main" id="{D6D8C43A-F0ED-B322-D4FE-10798A4C6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" y="1759734"/>
            <a:ext cx="2933700" cy="2933700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5B233051-EC13-0295-1979-FB2A90653B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89" y="304800"/>
            <a:ext cx="2735441" cy="80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76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Jaspher Loo</dc:creator>
  <cp:lastModifiedBy>Jaspher Loo</cp:lastModifiedBy>
  <cp:revision>1</cp:revision>
  <dcterms:created xsi:type="dcterms:W3CDTF">2022-08-16T07:15:42Z</dcterms:created>
  <dcterms:modified xsi:type="dcterms:W3CDTF">2022-08-16T07:34:46Z</dcterms:modified>
</cp:coreProperties>
</file>